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AA5E-1564-8C0B-8B19-95DEE2D80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7B6349-2900-F57C-D508-20ACD07C9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70A38-BBDC-23DD-741E-F9B9B068A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146A3-93C3-BC30-B35D-5F2406366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14E08-2DF4-F770-F2B5-9E74E3CD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50566-330A-4E30-AE43-78F4E4821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916F82-1421-2BF2-59E8-9045CFF24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58B6A-34AA-0B7E-19DD-290E10A9D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F542-8037-6F82-E701-F4047DA1B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70D1A-333E-CB3C-2A64-97B7DBAA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765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CFFE4A-12A3-DAEA-5CB5-EB5097D2A3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2FEA63-E591-E6F8-0A42-F3F935033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74E7B-FB70-93D4-B11A-EA0F11D76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469F2-3904-0703-33CA-969CB044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95AFA-4E7E-5624-C8D4-B37DE290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40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4F203-FCE6-5C5B-D39A-E88C66DCE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A84C4-C1BD-1189-30B0-A98CB4BBA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609DA-4922-2CEF-8D64-85994EBD6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4332-9329-7B63-4F5F-EE88C5B1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FD3DA-7A7F-14AD-F4E3-44125F537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05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082D-0858-528B-110A-5439CB016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3FEAB-A6D2-702B-9077-100271673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97408-6D7E-199C-532B-5CE199D49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E7A57-EBAD-2EE8-088F-64A11CB13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16EED-30B2-B20F-A6EA-8CD8D04A6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16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957B5-0BCE-D494-C62A-82DC6B4F3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85FD9-48DF-FC6C-2175-BB895DFA1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B796B-9AB7-B5C9-25F5-CCDD9E7DA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41921-8B5A-9166-54F6-CAE7E96E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FFC2E-D8F1-9219-FE46-DAB2FD240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16D35-07A8-649A-DDAD-A4F82FA5C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74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8EBAA-442F-C3DA-2562-ECF033AB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5BA31-70F6-2301-15BE-C942BEF35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07408E-32B5-CC0A-6CEF-0BEAF1AF9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186DF-D83B-0AE6-2AE8-149367A671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AE24C4-6C5C-0770-94C4-F3E6CEE4EE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482703-1197-B330-D99D-C9EDC5FA4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DA8D6B-3D2F-7436-8EBA-C07C3A0D0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17756E-2644-97E6-BCA0-FD0883C4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2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07C8B-F96B-D673-56DB-A81D7655A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6C384A-5F0C-0C09-5774-42BCFE11A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76921-5B95-CF10-C1CF-9C1C53AF1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B2C08C-38E7-7471-1F3C-B31891412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30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B44A73-D6B0-9EC6-6C57-D50386D3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7710B-24B0-A047-66FF-E5681F10F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F8DE2-4DA5-F939-FD6E-C03314B0C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35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589A9-4151-33BD-64A0-65B03D830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FD4C7-6E27-34ED-9823-4A8ACA189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0CEE71-B31C-B62E-F987-613BC76EF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AFEC4-BB98-8B8B-C123-0F5D535D9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BBB1EB-EEB9-6B31-C419-9C511C44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2D59A-81E5-828E-944D-E397209E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19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87354-9A3F-EEEC-7318-5388ACB5E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97D93-543C-4FE2-0F6C-4731ECE07D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C98C6-39FE-46E2-F339-400FC893E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342E1-2B5E-AB6D-B14D-D61CC7679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FBA6E-7755-18FC-D92F-8AA897631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7A40A-6776-A7E2-9ACA-74ACCB2A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70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899C05-D89E-E0EB-F27F-8D0B106D0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57A48-78D8-AD37-FF1C-FDD9CC7F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828A-2515-0B02-B1AC-F9DA4E920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34E50-8ED2-48F1-9391-A5269A0EB015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0F11F-E523-E839-016B-777A9D348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5E636-DDA2-BA1E-A319-44516C20E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6A73A-1816-4B6C-A202-604ED2DD4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60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458EEA6-9FEA-F35A-D0F4-070248698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95158"/>
            <a:ext cx="9144000" cy="3420554"/>
          </a:xfrm>
        </p:spPr>
        <p:txBody>
          <a:bodyPr>
            <a:norm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Avenir Book"/>
            </a:endParaRPr>
          </a:p>
          <a:p>
            <a:r>
              <a:rPr lang="en-GB" dirty="0"/>
              <a:t>You need to create a social media card for Facebook which encourages women to get a Pap test to prevent cervical cancer. </a:t>
            </a:r>
          </a:p>
          <a:p>
            <a:r>
              <a:rPr lang="en-GB" dirty="0"/>
              <a:t>Add the text for your social media card here and change the text appearance (font, size, colour etc.) to make it as accessible as possible.</a:t>
            </a:r>
          </a:p>
          <a:p>
            <a:r>
              <a:rPr lang="en-GB" dirty="0"/>
              <a:t>For this exercise you can look online for images and for information to help you write and decorate your social media card.</a:t>
            </a:r>
          </a:p>
        </p:txBody>
      </p:sp>
    </p:spTree>
    <p:extLst>
      <p:ext uri="{BB962C8B-B14F-4D97-AF65-F5344CB8AC3E}">
        <p14:creationId xmlns:p14="http://schemas.microsoft.com/office/powerpoint/2010/main" val="3314793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F1B3ADDC8AED44B753D0999120A9CC" ma:contentTypeVersion="11" ma:contentTypeDescription="Create a new document." ma:contentTypeScope="" ma:versionID="b1173466028b65be68c0a45f8c343d80">
  <xsd:schema xmlns:xsd="http://www.w3.org/2001/XMLSchema" xmlns:xs="http://www.w3.org/2001/XMLSchema" xmlns:p="http://schemas.microsoft.com/office/2006/metadata/properties" xmlns:ns2="17ed78d9-9ac4-4afe-a3fa-1cb8f6a01cc0" xmlns:ns3="f45649d7-04f6-4574-9a5b-e94d769d4f8c" targetNamespace="http://schemas.microsoft.com/office/2006/metadata/properties" ma:root="true" ma:fieldsID="47c3994fd20d34d98f901555828ef6dd" ns2:_="" ns3:_="">
    <xsd:import namespace="17ed78d9-9ac4-4afe-a3fa-1cb8f6a01cc0"/>
    <xsd:import namespace="f45649d7-04f6-4574-9a5b-e94d769d4f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d78d9-9ac4-4afe-a3fa-1cb8f6a01c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ec4eb6af-b8e0-4535-81bd-a4e3e89bfa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5649d7-04f6-4574-9a5b-e94d769d4f8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eb85623-8bf2-48e5-8c35-8484d1b45180}" ma:internalName="TaxCatchAll" ma:showField="CatchAllData" ma:web="f45649d7-04f6-4574-9a5b-e94d769d4f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45649d7-04f6-4574-9a5b-e94d769d4f8c" xsi:nil="true"/>
    <lcf76f155ced4ddcb4097134ff3c332f xmlns="17ed78d9-9ac4-4afe-a3fa-1cb8f6a01cc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E8EA10-3354-43CB-AE39-46949B5AEDEB}"/>
</file>

<file path=customXml/itemProps2.xml><?xml version="1.0" encoding="utf-8"?>
<ds:datastoreItem xmlns:ds="http://schemas.openxmlformats.org/officeDocument/2006/customXml" ds:itemID="{7C1C889D-A370-4E93-A0F6-AA4C5E54F269}"/>
</file>

<file path=customXml/itemProps3.xml><?xml version="1.0" encoding="utf-8"?>
<ds:datastoreItem xmlns:ds="http://schemas.openxmlformats.org/officeDocument/2006/customXml" ds:itemID="{2ADD53F4-5196-46D7-973A-DBB20B9AA786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Book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Isabella Giorgio</dc:creator>
  <cp:lastModifiedBy>Isabella Giorgio</cp:lastModifiedBy>
  <cp:revision>1</cp:revision>
  <dcterms:created xsi:type="dcterms:W3CDTF">2023-03-16T17:13:31Z</dcterms:created>
  <dcterms:modified xsi:type="dcterms:W3CDTF">2023-03-16T17:17:17Z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0x010100BDF1B3ADDC8AED44B753D0999120A9CC</vt:lpwstr>
  </property>
</Properties>
</file>